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099"/>
    <a:srgbClr val="E6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17" autoAdjust="0"/>
    <p:restoredTop sz="86410" autoAdjust="0"/>
  </p:normalViewPr>
  <p:slideViewPr>
    <p:cSldViewPr snapToGrid="0">
      <p:cViewPr varScale="1">
        <p:scale>
          <a:sx n="98" d="100"/>
          <a:sy n="98" d="100"/>
        </p:scale>
        <p:origin x="79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552" y="-5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884" cy="512290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819" y="0"/>
            <a:ext cx="3075883" cy="512290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AD254989-2796-4ADD-AB74-EC604D3F3A62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2323"/>
            <a:ext cx="3075884" cy="512290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819" y="9722323"/>
            <a:ext cx="3075883" cy="512290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63E27901-8835-46A5-BAB6-C91FB020A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6645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884" cy="512290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819" y="0"/>
            <a:ext cx="3075883" cy="512290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4644C34D-F4F8-442F-9BF5-FB98B41B17B9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53975" y="722313"/>
            <a:ext cx="7031038" cy="3956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0" tIns="45985" rIns="91970" bIns="459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48465" y="5350847"/>
            <a:ext cx="5680399" cy="4111486"/>
          </a:xfrm>
          <a:prstGeom prst="rect">
            <a:avLst/>
          </a:prstGeom>
        </p:spPr>
        <p:txBody>
          <a:bodyPr vert="horz" lIns="91970" tIns="45985" rIns="91970" bIns="45985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2323"/>
            <a:ext cx="3075884" cy="512290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819" y="9722323"/>
            <a:ext cx="3075883" cy="512290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EB08F932-E175-460A-A932-023DF87BC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5436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374650" y="796925"/>
            <a:ext cx="7804150" cy="43910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8076" y="5638444"/>
            <a:ext cx="5680399" cy="402969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230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2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01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15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8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8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3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69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20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8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8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2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B5A1E-126D-4512-83BF-CD94322E0457}" type="datetimeFigureOut">
              <a:rPr kumimoji="1" lang="ja-JP" altLang="en-US" smtClean="0"/>
              <a:t>2022/6/5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A06B0-9EFE-4142-A127-471981580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2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83050"/>
              </p:ext>
            </p:extLst>
          </p:nvPr>
        </p:nvGraphicFramePr>
        <p:xfrm>
          <a:off x="676589" y="683954"/>
          <a:ext cx="10800000" cy="16200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77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9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0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発表カテゴリー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79388">
                        <a:tabLst>
                          <a:tab pos="2863850" algn="l"/>
                        </a:tabLst>
                      </a:pPr>
                      <a:r>
                        <a:rPr kumimoji="1" lang="en-US" altLang="ja-JP" sz="2100" dirty="0">
                          <a:latin typeface="+mn-ea"/>
                          <a:ea typeface="+mn-ea"/>
                        </a:rPr>
                        <a:t>A</a:t>
                      </a:r>
                      <a:r>
                        <a:rPr kumimoji="1" lang="ja-JP" altLang="en-US" sz="21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100" dirty="0">
                          <a:latin typeface="+mn-ea"/>
                          <a:ea typeface="+mn-ea"/>
                        </a:rPr>
                        <a:t>J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演題名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30</a:t>
                      </a:r>
                      <a:r>
                        <a:rPr kumimoji="1" lang="ja-JP" altLang="en-US" sz="1800" dirty="0"/>
                        <a:t>文字以内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副題名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30</a:t>
                      </a:r>
                      <a:r>
                        <a:rPr kumimoji="1" lang="ja-JP" altLang="en-US" sz="1800" dirty="0"/>
                        <a:t>文字以内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856831"/>
              </p:ext>
            </p:extLst>
          </p:nvPr>
        </p:nvGraphicFramePr>
        <p:xfrm>
          <a:off x="663192" y="2445421"/>
          <a:ext cx="10800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4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施設名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○○○○○○○○○○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発表者氏名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○○　○○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発表者職種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○○○○○○○○○○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共同演者氏名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dirty="0"/>
                        <a:t>○○　○○（</a:t>
                      </a:r>
                      <a:r>
                        <a:rPr kumimoji="1" lang="en-US" altLang="ja-JP" sz="1800" dirty="0"/>
                        <a:t>5</a:t>
                      </a:r>
                      <a:r>
                        <a:rPr kumimoji="1" lang="ja-JP" altLang="en-US" sz="1800" dirty="0"/>
                        <a:t>名以内）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発表要旨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300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文字以内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246952"/>
                  </a:ext>
                </a:extLst>
              </a:tr>
            </a:tbl>
          </a:graphicData>
        </a:graphic>
      </p:graphicFrame>
      <p:sp>
        <p:nvSpPr>
          <p:cNvPr id="8" name="四角形: 角を丸くする 3">
            <a:extLst>
              <a:ext uri="{FF2B5EF4-FFF2-40B4-BE49-F238E27FC236}">
                <a16:creationId xmlns:a16="http://schemas.microsoft.com/office/drawing/2014/main" id="{D2DCDA30-4E1D-4E76-A8EF-5B075BEB80F4}"/>
              </a:ext>
            </a:extLst>
          </p:cNvPr>
          <p:cNvSpPr/>
          <p:nvPr/>
        </p:nvSpPr>
        <p:spPr>
          <a:xfrm>
            <a:off x="7191797" y="533611"/>
            <a:ext cx="4323614" cy="575007"/>
          </a:xfrm>
          <a:prstGeom prst="roundRect">
            <a:avLst/>
          </a:prstGeom>
          <a:solidFill>
            <a:srgbClr val="014099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回中国地区老人保健施節大会</a:t>
            </a:r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in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山口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63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1284</TotalTime>
  <Words>67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日本慢性期 医療協会</dc:creator>
  <cp:lastModifiedBy>hirano1130@sanwa-printing.jp</cp:lastModifiedBy>
  <cp:revision>121</cp:revision>
  <cp:lastPrinted>2020-05-19T05:22:45Z</cp:lastPrinted>
  <dcterms:created xsi:type="dcterms:W3CDTF">2020-05-19T02:38:40Z</dcterms:created>
  <dcterms:modified xsi:type="dcterms:W3CDTF">2022-06-05T07:47:55Z</dcterms:modified>
</cp:coreProperties>
</file>